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9DE2BE9-C6DD-481E-8D98-ABC0798C9CA1}" type="datetimeFigureOut">
              <a:rPr lang="ko-KR" altLang="en-US" smtClean="0"/>
              <a:t>2013-06-10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21389414">
            <a:off x="249509" y="521106"/>
            <a:ext cx="8587236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Rabbit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955562" y="4816316"/>
            <a:ext cx="3212739" cy="1569660"/>
            <a:chOff x="5955562" y="4816316"/>
            <a:chExt cx="3212739" cy="1569660"/>
          </a:xfrm>
        </p:grpSpPr>
        <p:sp>
          <p:nvSpPr>
            <p:cNvPr id="3" name="직사각형 2"/>
            <p:cNvSpPr/>
            <p:nvPr/>
          </p:nvSpPr>
          <p:spPr>
            <a:xfrm>
              <a:off x="6877034" y="4816316"/>
              <a:ext cx="226696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이름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</a:t>
              </a:r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권창현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71711" y="5339536"/>
              <a:ext cx="297228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학과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</a:t>
              </a:r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게임공학과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955562" y="5862756"/>
              <a:ext cx="321273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학번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2012180004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6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122190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6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27359" y="1556792"/>
            <a:ext cx="4901657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보라색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보라색 구름을 밟을 시 모든 흰색 구름들이 회색 구름으로 변합니다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초 동안 지속이 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10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초 이후 자동으로 풀리게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1865359"/>
            <a:ext cx="4901657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빨강색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빨강색 구름을 밟을 시 일종의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피버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모드처럼 약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500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점 이상의 점수를 발생 할 때 까지 구름을 밟지 않고 계속 올라가게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8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606405"/>
            <a:ext cx="91753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latinLnBrk="0"/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감사합니다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..!</a:t>
            </a:r>
            <a:endParaRPr lang="ko-KR" altLang="ko-KR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 rot="21389414">
            <a:off x="251439" y="527687"/>
            <a:ext cx="8802237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</a:t>
            </a:r>
            <a:r>
              <a:rPr lang="en-US" altLang="ko-K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Rabbit</a:t>
            </a:r>
            <a:endParaRPr lang="en-US" altLang="ko-KR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90423" y="4077072"/>
            <a:ext cx="878493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Crazy(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미친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)Gene(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유전자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)Rabbit(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를 미친의 뜻을 가진 크레이지와 유전자의 뜻을 가진 진을 합쳐서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Cragene Rabbit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으로 이름을 정하였다</a:t>
            </a:r>
          </a:p>
        </p:txBody>
      </p:sp>
      <p:sp>
        <p:nvSpPr>
          <p:cNvPr id="18" name="직사각형 17"/>
          <p:cNvSpPr/>
          <p:nvPr/>
        </p:nvSpPr>
        <p:spPr>
          <a:xfrm rot="21389414">
            <a:off x="251439" y="527687"/>
            <a:ext cx="8802237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</a:t>
            </a:r>
            <a:r>
              <a:rPr lang="en-US" altLang="ko-K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Rabbit !?</a:t>
            </a:r>
            <a:endParaRPr lang="en-US" altLang="ko-KR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9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572698"/>
            <a:ext cx="4901657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구름이 생성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&amp;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내려오기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구름은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[66][5]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배열로 만들어져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옆 사진과 배열에 데이터를 넣어서 구름을 표시해주는 방식을 사용하고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또한 구름은 일정한 패턴을 가지지 않고 랜덤 하게 구름이 생성이 되어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플레이어 입장에서는 지겹지 않게 플레이를 할 수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3"/>
            <a:ext cx="4227838" cy="66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788141"/>
            <a:ext cx="4901657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 거리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&amp;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 최대 점프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캐릭터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는 점수에 따라 점프의 높이가 달라지며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그와 동시에 구름의 생성 거리도 점점 길어집니다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또한 옆 사진에서 보시면 보라색 줄이 그어져 있는 것처럼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토끼의 최대 점프를 제한하여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화면 밖으로 나가지 않게 설정을 하였습니다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3"/>
            <a:ext cx="4227838" cy="6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1219028"/>
            <a:ext cx="490165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뒤 배경이 비치게 만들기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 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User32.lib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라이브러리 중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en-US" altLang="ko-KR" sz="28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SetLayeredWindowAttributes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함수를 사용하면 프로그램 전체의 투명도를 조절 할 수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이를 이용하여 구름의 효과 등 을 제작하였습니다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4" y="116633"/>
            <a:ext cx="4227836" cy="6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★텍스트자료\윈도우 프로그래밍\TermProject\이미지\시작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72"/>
            <a:ext cx="4176000" cy="660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3504" y="764704"/>
            <a:ext cx="4901657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처음 프로그램을 실행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Play, Multi-Play, Exit, Help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등의 메뉴로 나뉘어 지며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각각의 메뉴는 아래와 같이 분리되어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Play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시작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Multi-Play = 2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명 이서 각각 플레이 후 점수 계산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Exit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종료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Help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도움말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2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12226" y="2296246"/>
            <a:ext cx="490165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진행 시 구름 종류 설명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총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6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가지의 구름이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각각의 구름 마다 발동되는 효과가 다르게 나타난다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1" name="Picture 3" descr="D:\★텍스트자료\윈도우 프로그래밍\TermProject\이미지\구름설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" y="116632"/>
            <a:ext cx="4227840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18393" y="2204864"/>
            <a:ext cx="490165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검정색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검정색구름을 밟을 시 프로그램 전체가 투명하게 되어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플레이를 약간 힘들게 만듭니다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075" name="Picture 3" descr="D:\★텍스트자료\윈도우 프로그래밍\TermProject\이미지\투명 게임진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" y="116632"/>
            <a:ext cx="4227840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1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18393" y="1219029"/>
            <a:ext cx="490165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회색구름을 밟을 시 가운데의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개의 구름처럼 투명한 구름으로 변하며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해당 구름은 밟을 수 가 없게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흰색구름을 밟을 시 회색구름이 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회색구름을 밟을 시 투명 구름이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3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565656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419</TotalTime>
  <Words>346</Words>
  <Application>Microsoft Office PowerPoint</Application>
  <PresentationFormat>화면 슬라이드 쇼(4:3)</PresentationFormat>
  <Paragraphs>49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테크닉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EZCY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HackerChang</dc:creator>
  <cp:lastModifiedBy>HackerChang</cp:lastModifiedBy>
  <cp:revision>55</cp:revision>
  <dcterms:created xsi:type="dcterms:W3CDTF">2013-05-14T13:33:48Z</dcterms:created>
  <dcterms:modified xsi:type="dcterms:W3CDTF">2013-06-10T11:36:06Z</dcterms:modified>
</cp:coreProperties>
</file>